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3"/>
  </p:notesMasterIdLst>
  <p:sldIdLst>
    <p:sldId id="256" r:id="rId2"/>
    <p:sldId id="258" r:id="rId3"/>
    <p:sldId id="259" r:id="rId4"/>
    <p:sldId id="266" r:id="rId5"/>
    <p:sldId id="260" r:id="rId6"/>
    <p:sldId id="261" r:id="rId7"/>
    <p:sldId id="262" r:id="rId8"/>
    <p:sldId id="263" r:id="rId9"/>
    <p:sldId id="264" r:id="rId10"/>
    <p:sldId id="265" r:id="rId11"/>
    <p:sldId id="267" r:id="rId1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705" autoAdjust="0"/>
  </p:normalViewPr>
  <p:slideViewPr>
    <p:cSldViewPr>
      <p:cViewPr>
        <p:scale>
          <a:sx n="80" d="100"/>
          <a:sy n="80" d="100"/>
        </p:scale>
        <p:origin x="-1272" y="-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36428-4B9E-4AB3-975C-88084FE2331E}" type="datetimeFigureOut">
              <a:rPr lang="ru-RU" smtClean="0"/>
              <a:pPr/>
              <a:t>18.01.2021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0660E3-0F16-4B3A-B739-57B7E1E6D701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Скругленный прямоугольник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0" name="Подзаголовок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19" name="Дата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E304FF7-850A-4705-949D-4FED828747DB}" type="datetime1">
              <a:rPr lang="ru-RU" smtClean="0"/>
              <a:pPr/>
              <a:t>18.01.2021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 spd="slow" advTm="3000">
    <p:circl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B72BDE5-61CC-49D9-8F0E-8405D1290F81}" type="datetime1">
              <a:rPr lang="ru-RU" smtClean="0"/>
              <a:pPr/>
              <a:t>18.01.2021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 spd="slow" advTm="3000">
    <p:circl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7CFABBE-15D3-412F-9D63-4AC942BFF77B}" type="datetime1">
              <a:rPr lang="ru-RU" smtClean="0"/>
              <a:pPr/>
              <a:t>18.01.2021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 spd="slow" advTm="3000">
    <p:circl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BA2C5F-B78C-4B97-8E07-4A7820499D3E}" type="datetime1">
              <a:rPr lang="ru-RU" smtClean="0"/>
              <a:pPr/>
              <a:t>18.01.2021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 spd="slow" advTm="3000">
    <p:circl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Скругленный прямоугольник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BA2C105-A7F3-4101-8617-4391C3A30991}" type="datetime1">
              <a:rPr lang="ru-RU" smtClean="0"/>
              <a:pPr/>
              <a:t>18.01.2021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 spd="slow" advTm="3000">
    <p:circl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A5540B5-7154-495F-8EEB-4BC98AD96AE3}" type="datetime1">
              <a:rPr lang="ru-RU" smtClean="0"/>
              <a:pPr/>
              <a:t>18.01.2021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 spd="slow" advTm="3000">
    <p:circl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136D9D4-C2B3-4FC4-A28C-E3A6F6235514}" type="datetime1">
              <a:rPr lang="ru-RU" smtClean="0"/>
              <a:pPr/>
              <a:t>18.01.2021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 spd="slow" advTm="3000">
    <p:circl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F5D46E9-952B-4EE9-9D02-A971599E2AAD}" type="datetime1">
              <a:rPr lang="ru-RU" smtClean="0"/>
              <a:pPr/>
              <a:t>18.01.2021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 spd="slow" advTm="3000">
    <p:circl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3A4FFF2-65A5-48E7-A399-93DA08F40065}" type="datetime1">
              <a:rPr lang="ru-RU" smtClean="0"/>
              <a:pPr/>
              <a:t>18.01.2021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 spd="slow" advTm="3000">
    <p:circl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F82B43C-E1B1-4EAD-9730-CB3DD7BBF49E}" type="datetime1">
              <a:rPr lang="ru-RU" smtClean="0"/>
              <a:pPr/>
              <a:t>18.01.2021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ransition spd="slow" advTm="3000">
    <p:circl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Скругленный прямоугольник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Прямоугольник с одним скругленным углом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84FE1D8-62C7-40BB-B1EF-E3EACE42B335}" type="datetime1">
              <a:rPr lang="ru-RU" smtClean="0"/>
              <a:pPr/>
              <a:t>18.01.2021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ru-RU" smtClean="0"/>
              <a:t>Вставка рисунка</a:t>
            </a:r>
            <a:endParaRPr kumimoji="0" lang="en-US"/>
          </a:p>
        </p:txBody>
      </p:sp>
    </p:spTree>
  </p:cSld>
  <p:clrMapOvr>
    <a:masterClrMapping/>
  </p:clrMapOvr>
  <p:transition spd="slow" advTm="3000">
    <p:circl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25" name="Дата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1E8008C5-D605-4F0D-8CE6-ACF33EA9A36C}" type="datetime1">
              <a:rPr lang="ru-RU" smtClean="0"/>
              <a:pPr/>
              <a:t>18.01.2021</a:t>
            </a:fld>
            <a:endParaRPr lang="ru-RU"/>
          </a:p>
        </p:txBody>
      </p:sp>
      <p:sp>
        <p:nvSpPr>
          <p:cNvPr id="18" name="Нижний колонтитул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 spd="slow" advTm="3000">
    <p:circle/>
  </p:transition>
  <p:hf hdr="0" ftr="0" dt="0"/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DDM8shtQbc" TargetMode="External"/><Relationship Id="rId2" Type="http://schemas.openxmlformats.org/officeDocument/2006/relationships/slideLayout" Target="../slideLayouts/slideLayout6.xml"/><Relationship Id="rId1" Type="http://schemas.openxmlformats.org/officeDocument/2006/relationships/video" Target="file:///C:\Users\&#1043;&#1077;&#1086;&#1088;&#1075;&#1080;&#1081;\Desktop\0-02-05-9af04a07bb97409489b816c38ae53ad2c82cc41a4c3154ed6a20ffe61d2627f2_77babd4c.mp4" TargetMode="Externa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1340768"/>
            <a:ext cx="7844408" cy="1828800"/>
          </a:xfrm>
        </p:spPr>
        <p:txBody>
          <a:bodyPr>
            <a:noAutofit/>
          </a:bodyPr>
          <a:lstStyle/>
          <a:p>
            <a:pPr algn="ctr"/>
            <a:r>
              <a:rPr lang="ru-RU" sz="5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/>
            </a:r>
            <a:br>
              <a:rPr lang="ru-RU" sz="5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ru-RU" sz="5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/>
            </a:r>
            <a:br>
              <a:rPr lang="ru-RU" sz="5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ru-RU" sz="5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/>
            </a:r>
            <a:br>
              <a:rPr lang="ru-RU" sz="5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ru-RU" sz="5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/>
            </a:r>
            <a:br>
              <a:rPr lang="ru-RU" sz="5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ru-RU" sz="5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/>
            </a:r>
            <a:br>
              <a:rPr lang="ru-RU" sz="5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ru-RU" sz="5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/>
            </a:r>
            <a:br>
              <a:rPr lang="ru-RU" sz="5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ru-RU" sz="5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/>
            </a:r>
            <a:br>
              <a:rPr lang="ru-RU" sz="5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ru-RU" sz="5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/>
            </a:r>
            <a:br>
              <a:rPr lang="ru-RU" sz="5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ru-RU" sz="5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/>
            </a:r>
            <a:br>
              <a:rPr lang="ru-RU" sz="5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ru-RU" sz="5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/>
            </a:r>
            <a:br>
              <a:rPr lang="ru-RU" sz="5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ru-RU" sz="5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/>
            </a:r>
            <a:br>
              <a:rPr lang="ru-RU" sz="5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ru-RU" sz="5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/>
            </a:r>
            <a:br>
              <a:rPr lang="ru-RU" sz="5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ru-RU" sz="5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/>
            </a:r>
            <a:br>
              <a:rPr lang="ru-RU" sz="5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ru-RU" sz="5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Моя школа</a:t>
            </a:r>
            <a:r>
              <a:rPr lang="ru-RU" sz="5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/>
            </a:r>
            <a:br>
              <a:rPr lang="ru-RU" sz="5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endParaRPr lang="ru-RU" sz="5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2400" smtClean="0"/>
              <a:pPr/>
              <a:t>1</a:t>
            </a:fld>
            <a:endParaRPr lang="ru-RU" sz="2400" dirty="0"/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2" cstate="print"/>
          <a:srcRect l="8659" t="17959" r="9967" b="19332"/>
          <a:stretch>
            <a:fillRect/>
          </a:stretch>
        </p:blipFill>
        <p:spPr bwMode="auto">
          <a:xfrm>
            <a:off x="1331640" y="3573016"/>
            <a:ext cx="6264695" cy="29100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 advTm="3000">
    <p:circl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980728"/>
            <a:ext cx="8183880" cy="3398128"/>
          </a:xfrm>
        </p:spPr>
        <p:txBody>
          <a:bodyPr>
            <a:normAutofit/>
          </a:bodyPr>
          <a:lstStyle/>
          <a:p>
            <a:r>
              <a:rPr lang="uk-UA" dirty="0" smtClean="0"/>
              <a:t>Моя школа веде активне життя у соц. мережах ,на кожне свято ми намагаємося зробити відео привітання та викласти його на </a:t>
            </a:r>
            <a:r>
              <a:rPr lang="uk-UA" dirty="0" err="1" smtClean="0"/>
              <a:t>ютюб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2400" smtClean="0"/>
              <a:pPr/>
              <a:t>10</a:t>
            </a:fld>
            <a:endParaRPr lang="ru-RU" sz="2400" dirty="0"/>
          </a:p>
        </p:txBody>
      </p:sp>
    </p:spTree>
  </p:cSld>
  <p:clrMapOvr>
    <a:masterClrMapping/>
  </p:clrMapOvr>
  <p:transition spd="slow" advTm="3000">
    <p:circl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/>
          <p:cNvSpPr>
            <a:spLocks noGrp="1"/>
          </p:cNvSpPr>
          <p:nvPr>
            <p:ph type="title"/>
          </p:nvPr>
        </p:nvSpPr>
        <p:spPr>
          <a:xfrm>
            <a:off x="395536" y="5157192"/>
            <a:ext cx="8183880" cy="105156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hlinkClick r:id="rId3"/>
              </a:rPr>
              <a:t>https://www.youtube.com/watch?v=fDDM8shtQbc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11</a:t>
            </a:fld>
            <a:endParaRPr lang="ru-RU"/>
          </a:p>
        </p:txBody>
      </p:sp>
      <p:pic>
        <p:nvPicPr>
          <p:cNvPr id="11" name="0-02-05-9af04a07bb97409489b816c38ae53ad2c82cc41a4c3154ed6a20ffe61d2627f2_77babd4c.mp4">
            <a:hlinkClick r:id="" action="ppaction://media"/>
          </p:cNvPr>
          <p:cNvPicPr>
            <a:picLocks noGrp="1" noRot="1" noChangeAspect="1"/>
          </p:cNvPicPr>
          <p:nvPr>
            <p:ph idx="4294967295"/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539552" y="476672"/>
            <a:ext cx="7329208" cy="4680520"/>
          </a:xfrm>
          <a:prstGeom prst="rect">
            <a:avLst/>
          </a:prstGeom>
        </p:spPr>
      </p:pic>
    </p:spTree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2400" smtClean="0"/>
              <a:pPr/>
              <a:t>2</a:t>
            </a:fld>
            <a:endParaRPr lang="ru-RU" sz="2400" dirty="0"/>
          </a:p>
        </p:txBody>
      </p:sp>
      <p:sp>
        <p:nvSpPr>
          <p:cNvPr id="23554" name="AutoShape 2" descr="Одесская общеобразовательная школа №48, Суворовская 11-я, 2, Одесса — 2ГИС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3556" name="AutoShape 4" descr="Одесская общеобразовательная школа №48, Суворовская 11-я, 2, Одесса — 2ГИС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3559" name="AutoShape 7" descr="Одесская общеобразовательная школа №20 I-III ступеней, Героев Крут, 48,  Одесса — 2ГИС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3561" name="AutoShape 9" descr="Одесская общеобразовательная школа №20 I-III ступеней, Героев Крут, 48,  Одесса — 2ГИС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4" name="Рисунок 13" descr="1970324856828843_2db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764704"/>
            <a:ext cx="4320480" cy="37444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4932040" y="836712"/>
            <a:ext cx="3816424" cy="3845935"/>
          </a:xfrm>
          <a:prstGeom prst="rect">
            <a:avLst/>
          </a:prstGeom>
          <a:solidFill>
            <a:srgbClr val="F8F9FA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-15870" rIns="0" bIns="-1587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sz="3600" b="1" i="0" u="none" strike="noStrike" cap="none" normalizeH="0" baseline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inherit"/>
                <a:cs typeface="Arial" pitchFamily="34" charset="0"/>
              </a:rPr>
              <a:t>Середня школа №48 I-III ступенів Одеської міської ради Одеської області</a:t>
            </a:r>
            <a:endParaRPr kumimoji="0" lang="uk-UA" sz="3600" b="1" i="0" u="none" strike="noStrike" cap="none" normalizeH="0" baseline="0" dirty="0" smtClean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uk-UA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uk-U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slow" advTm="3000">
    <p:circl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4005064"/>
            <a:ext cx="8064896" cy="1944216"/>
          </a:xfrm>
        </p:spPr>
        <p:txBody>
          <a:bodyPr>
            <a:noAutofit/>
          </a:bodyPr>
          <a:lstStyle/>
          <a:p>
            <a:r>
              <a:rPr lang="ru-RU" sz="1800" b="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Здрастуй</a:t>
            </a:r>
            <a:r>
              <a:rPr lang="ru-RU" sz="1800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, </a:t>
            </a:r>
            <a:r>
              <a:rPr lang="ru-RU" sz="1800" b="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школо</a:t>
            </a:r>
            <a:r>
              <a:rPr lang="ru-RU" sz="1800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! </a:t>
            </a:r>
            <a:r>
              <a:rPr lang="ru-RU" sz="1800" b="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Літні</a:t>
            </a:r>
            <a:r>
              <a:rPr lang="ru-RU" sz="1800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ru-RU" sz="1800" b="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місяці</a:t>
            </a:r>
            <a:r>
              <a:rPr lang="ru-RU" sz="1800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ru-RU" sz="1800" b="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пролетіли</a:t>
            </a:r>
            <a:r>
              <a:rPr lang="ru-RU" sz="1800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ru-RU" sz="1800" b="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швидко</a:t>
            </a:r>
            <a:r>
              <a:rPr lang="ru-RU" sz="1800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, </a:t>
            </a:r>
            <a:r>
              <a:rPr lang="ru-RU" sz="1800" b="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майже</a:t>
            </a:r>
            <a:r>
              <a:rPr lang="ru-RU" sz="1800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ru-RU" sz="1800" b="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непомітно</a:t>
            </a:r>
            <a:r>
              <a:rPr lang="ru-RU" sz="1800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... </a:t>
            </a:r>
            <a:r>
              <a:rPr lang="ru-RU" sz="1800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Настало </a:t>
            </a:r>
            <a:r>
              <a:rPr lang="ru-RU" sz="1800" b="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довгоочікуване</a:t>
            </a:r>
            <a:r>
              <a:rPr lang="ru-RU" sz="1800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ru-RU" sz="1800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1 </a:t>
            </a:r>
            <a:r>
              <a:rPr lang="ru-RU" sz="1800" b="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вересня</a:t>
            </a:r>
            <a:r>
              <a:rPr lang="ru-RU" sz="1800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- Дня </a:t>
            </a:r>
            <a:r>
              <a:rPr lang="ru-RU" sz="1800" b="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знань</a:t>
            </a:r>
            <a:r>
              <a:rPr lang="ru-RU" sz="1800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, для </a:t>
            </a:r>
            <a:r>
              <a:rPr lang="ru-RU" sz="1800" b="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багатьох</a:t>
            </a:r>
            <a:r>
              <a:rPr lang="ru-RU" sz="1800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ru-RU" sz="1800" b="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стає</a:t>
            </a:r>
            <a:r>
              <a:rPr lang="ru-RU" sz="1800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ru-RU" sz="1800" b="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урочистим</a:t>
            </a:r>
            <a:r>
              <a:rPr lang="ru-RU" sz="1800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, </a:t>
            </a:r>
            <a:r>
              <a:rPr lang="ru-RU" sz="1800" b="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але</a:t>
            </a:r>
            <a:r>
              <a:rPr lang="ru-RU" sz="1800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, в той же час, </a:t>
            </a:r>
            <a:r>
              <a:rPr lang="ru-RU" sz="1800" b="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сумним</a:t>
            </a:r>
            <a:r>
              <a:rPr lang="ru-RU" sz="1800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святом. </a:t>
            </a:r>
            <a:r>
              <a:rPr lang="ru-RU" sz="1800" b="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Сумним</a:t>
            </a:r>
            <a:r>
              <a:rPr lang="ru-RU" sz="1800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, тому </a:t>
            </a:r>
            <a:r>
              <a:rPr lang="ru-RU" sz="1800" b="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що</a:t>
            </a:r>
            <a:r>
              <a:rPr lang="ru-RU" sz="1800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не </a:t>
            </a:r>
            <a:r>
              <a:rPr lang="ru-RU" sz="1800" b="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встигли</a:t>
            </a:r>
            <a:r>
              <a:rPr lang="ru-RU" sz="1800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ru-RU" sz="1800" b="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ще</a:t>
            </a:r>
            <a:r>
              <a:rPr lang="ru-RU" sz="1800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ru-RU" sz="1800" b="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піти</a:t>
            </a:r>
            <a:r>
              <a:rPr lang="ru-RU" sz="1800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ru-RU" sz="1800" b="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спогади</a:t>
            </a:r>
            <a:r>
              <a:rPr lang="ru-RU" sz="1800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про </a:t>
            </a:r>
            <a:r>
              <a:rPr lang="ru-RU" sz="1800" b="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літо</a:t>
            </a:r>
            <a:r>
              <a:rPr lang="ru-RU" sz="1800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, </a:t>
            </a:r>
            <a:r>
              <a:rPr lang="ru-RU" sz="1800" b="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вільних</a:t>
            </a:r>
            <a:r>
              <a:rPr lang="ru-RU" sz="1800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, </a:t>
            </a:r>
            <a:r>
              <a:rPr lang="ru-RU" sz="1800" b="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нескінченних</a:t>
            </a:r>
            <a:r>
              <a:rPr lang="ru-RU" sz="1800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днях</a:t>
            </a:r>
            <a:r>
              <a:rPr lang="ru-RU" sz="1800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.</a:t>
            </a:r>
            <a:br>
              <a:rPr lang="ru-RU" sz="1800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ru-RU" sz="1800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А для </a:t>
            </a:r>
            <a:r>
              <a:rPr lang="ru-RU" sz="1800" b="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учнів</a:t>
            </a:r>
            <a:r>
              <a:rPr lang="ru-RU" sz="1800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11 </a:t>
            </a:r>
            <a:r>
              <a:rPr lang="ru-RU" sz="1800" b="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класів</a:t>
            </a:r>
            <a:r>
              <a:rPr lang="ru-RU" sz="1800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ru-RU" sz="1800" b="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це</a:t>
            </a:r>
            <a:r>
              <a:rPr lang="ru-RU" sz="1800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ru-RU" sz="1800" b="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особливе</a:t>
            </a:r>
            <a:r>
              <a:rPr lang="ru-RU" sz="1800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свято, </a:t>
            </a:r>
            <a:r>
              <a:rPr lang="ru-RU" sz="1800" b="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останній</a:t>
            </a:r>
            <a:r>
              <a:rPr lang="ru-RU" sz="1800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перший </a:t>
            </a:r>
            <a:r>
              <a:rPr lang="ru-RU" sz="1800" b="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дзвоник</a:t>
            </a:r>
            <a:r>
              <a:rPr lang="ru-RU" sz="1800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у </a:t>
            </a:r>
            <a:r>
              <a:rPr lang="ru-RU" sz="1800" b="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школі</a:t>
            </a:r>
            <a:r>
              <a:rPr lang="ru-RU" sz="1800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.</a:t>
            </a:r>
            <a:endParaRPr lang="ru-RU" sz="1800" dirty="0">
              <a:solidFill>
                <a:schemeClr val="accent2">
                  <a:lumMod val="60000"/>
                  <a:lumOff val="40000"/>
                </a:schemeClr>
              </a:solidFill>
              <a:latin typeface="Arial Black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2400" smtClean="0"/>
              <a:pPr/>
              <a:t>3</a:t>
            </a:fld>
            <a:endParaRPr lang="ru-RU" sz="2400" dirty="0"/>
          </a:p>
        </p:txBody>
      </p:sp>
      <p:pic>
        <p:nvPicPr>
          <p:cNvPr id="22530" name="Picture 2" descr="http://www.srvo.od.ua/school/s48/upload/DSC_909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548680"/>
            <a:ext cx="5094758" cy="33843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 advTm="3000">
    <p:circl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7884368" y="6111875"/>
            <a:ext cx="921160" cy="365125"/>
          </a:xfrm>
        </p:spPr>
        <p:txBody>
          <a:bodyPr/>
          <a:lstStyle/>
          <a:p>
            <a:fld id="{725C68B6-61C2-468F-89AB-4B9F7531AA68}" type="slidenum">
              <a:rPr lang="ru-RU" sz="2400" smtClean="0"/>
              <a:pPr/>
              <a:t>4</a:t>
            </a:fld>
            <a:endParaRPr lang="ru-RU" sz="2400" dirty="0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2" cstate="print"/>
          <a:srcRect l="32550" t="27871" r="22301" b="23356"/>
          <a:stretch>
            <a:fillRect/>
          </a:stretch>
        </p:blipFill>
        <p:spPr bwMode="auto">
          <a:xfrm>
            <a:off x="395536" y="404664"/>
            <a:ext cx="3981014" cy="25922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33075" t="39733" r="18101" b="14107"/>
          <a:stretch>
            <a:fillRect/>
          </a:stretch>
        </p:blipFill>
        <p:spPr bwMode="auto">
          <a:xfrm>
            <a:off x="4499992" y="404664"/>
            <a:ext cx="4248472" cy="25202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 l="33075" t="44419" r="22826" b="14646"/>
          <a:stretch>
            <a:fillRect/>
          </a:stretch>
        </p:blipFill>
        <p:spPr bwMode="auto">
          <a:xfrm>
            <a:off x="395536" y="3356992"/>
            <a:ext cx="4176464" cy="26162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 l="33075" t="50515" r="22826" b="5937"/>
          <a:stretch>
            <a:fillRect/>
          </a:stretch>
        </p:blipFill>
        <p:spPr bwMode="auto">
          <a:xfrm>
            <a:off x="4644008" y="3356992"/>
            <a:ext cx="4176000" cy="25796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slow" advTm="3000">
    <p:circl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4293096"/>
            <a:ext cx="8183880" cy="1627624"/>
          </a:xfrm>
        </p:spPr>
        <p:txBody>
          <a:bodyPr>
            <a:noAutofit/>
          </a:bodyPr>
          <a:lstStyle/>
          <a:p>
            <a:r>
              <a:rPr lang="ru-RU" sz="2800" b="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Своїх</a:t>
            </a:r>
            <a:r>
              <a:rPr lang="ru-RU" sz="2800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ru-RU" sz="2800" b="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учнів</a:t>
            </a:r>
            <a:r>
              <a:rPr lang="ru-RU" sz="2800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школа </a:t>
            </a:r>
            <a:r>
              <a:rPr lang="ru-RU" sz="2800" b="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зустрічає</a:t>
            </a:r>
            <a:r>
              <a:rPr lang="ru-RU" sz="2800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ru-RU" sz="2800" b="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завжди</a:t>
            </a:r>
            <a:r>
              <a:rPr lang="ru-RU" sz="2800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ru-RU" sz="2800" b="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яскравими</a:t>
            </a:r>
            <a:r>
              <a:rPr lang="ru-RU" sz="2800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, </a:t>
            </a:r>
            <a:r>
              <a:rPr lang="ru-RU" sz="2800" b="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затишними</a:t>
            </a:r>
            <a:r>
              <a:rPr lang="ru-RU" sz="2800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ru-RU" sz="2800" b="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класами</a:t>
            </a:r>
            <a:r>
              <a:rPr lang="ru-RU" sz="2800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ru-RU" sz="2800" b="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і</a:t>
            </a:r>
            <a:r>
              <a:rPr lang="ru-RU" sz="2800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ru-RU" sz="2800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коридорами</a:t>
            </a:r>
            <a:endParaRPr lang="ru-RU" sz="2800" dirty="0">
              <a:solidFill>
                <a:schemeClr val="accent2">
                  <a:lumMod val="60000"/>
                  <a:lumOff val="40000"/>
                </a:schemeClr>
              </a:solidFill>
              <a:latin typeface="Arial Black" pitchFamily="34" charset="0"/>
              <a:cs typeface="Aharoni" pitchFamily="2" charset="-79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2400" smtClean="0"/>
              <a:pPr/>
              <a:t>5</a:t>
            </a:fld>
            <a:endParaRPr lang="ru-RU" sz="2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16667" t="42677" r="17975" b="12904"/>
          <a:stretch>
            <a:fillRect/>
          </a:stretch>
        </p:blipFill>
        <p:spPr bwMode="auto">
          <a:xfrm>
            <a:off x="395536" y="447044"/>
            <a:ext cx="8280920" cy="3377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 advTm="3000">
    <p:circl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611560" y="1412776"/>
            <a:ext cx="8183880" cy="4176464"/>
          </a:xfrm>
        </p:spPr>
        <p:txBody>
          <a:bodyPr>
            <a:normAutofit fontScale="90000"/>
          </a:bodyPr>
          <a:lstStyle/>
          <a:p>
            <a:r>
              <a:rPr lang="ru-RU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На уроках математики в </a:t>
            </a:r>
            <a:r>
              <a:rPr lang="ru-RU" b="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нашій</a:t>
            </a:r>
            <a:r>
              <a:rPr lang="ru-RU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ru-RU" b="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школі</a:t>
            </a:r>
            <a:r>
              <a:rPr lang="ru-RU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ru-RU" b="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ніколи</a:t>
            </a:r>
            <a:r>
              <a:rPr lang="ru-RU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не </a:t>
            </a:r>
            <a:r>
              <a:rPr lang="ru-RU" b="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бувало</a:t>
            </a:r>
            <a:r>
              <a:rPr lang="ru-RU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нудно. Учитель </a:t>
            </a:r>
            <a:r>
              <a:rPr lang="ru-RU" b="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завжди</a:t>
            </a:r>
            <a:r>
              <a:rPr lang="ru-RU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ru-RU" b="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вмів</a:t>
            </a:r>
            <a:r>
              <a:rPr lang="ru-RU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ru-RU" b="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зацікавити</a:t>
            </a:r>
            <a:r>
              <a:rPr lang="ru-RU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ru-RU" b="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клас</a:t>
            </a:r>
            <a:r>
              <a:rPr lang="ru-RU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, </a:t>
            </a:r>
            <a:r>
              <a:rPr lang="ru-RU" b="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умів</a:t>
            </a:r>
            <a:r>
              <a:rPr lang="ru-RU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ru-RU" b="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захопити</a:t>
            </a:r>
            <a:r>
              <a:rPr lang="ru-RU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нас темою уроку </a:t>
            </a:r>
            <a:r>
              <a:rPr lang="ru-RU" b="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і</a:t>
            </a:r>
            <a:r>
              <a:rPr lang="ru-RU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ru-RU" b="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розповісти</a:t>
            </a:r>
            <a:r>
              <a:rPr lang="ru-RU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ru-RU" b="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її</a:t>
            </a:r>
            <a:r>
              <a:rPr lang="ru-RU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так </a:t>
            </a:r>
            <a:r>
              <a:rPr lang="ru-RU" b="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що</a:t>
            </a:r>
            <a:r>
              <a:rPr lang="ru-RU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ми </a:t>
            </a:r>
            <a:r>
              <a:rPr lang="ru-RU" b="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її</a:t>
            </a:r>
            <a:r>
              <a:rPr lang="ru-RU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ru-RU" b="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запам'ятовували</a:t>
            </a:r>
            <a:r>
              <a:rPr lang="ru-RU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ru-RU" b="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назавжди</a:t>
            </a:r>
            <a:r>
              <a:rPr lang="ru-RU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.</a:t>
            </a:r>
            <a:br>
              <a:rPr lang="ru-RU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ru-RU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/>
            </a:r>
            <a:br>
              <a:rPr lang="ru-RU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endParaRPr lang="ru-RU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2400" smtClean="0"/>
              <a:pPr/>
              <a:t>6</a:t>
            </a:fld>
            <a:endParaRPr lang="ru-RU" sz="2400" dirty="0"/>
          </a:p>
        </p:txBody>
      </p:sp>
    </p:spTree>
  </p:cSld>
  <p:clrMapOvr>
    <a:masterClrMapping/>
  </p:clrMapOvr>
  <p:transition spd="slow" advTm="4000">
    <p:circl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692696"/>
            <a:ext cx="8183880" cy="5012000"/>
          </a:xfrm>
        </p:spPr>
        <p:txBody>
          <a:bodyPr>
            <a:noAutofit/>
          </a:bodyPr>
          <a:lstStyle/>
          <a:p>
            <a:r>
              <a:rPr lang="uk-UA" sz="2400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Наприклад, тема про геометричні фігури запам'яталася мені так: Геометричні фігури дуже різноманітні, наприклад овал у нього немає ні початку ні кінця. У деяких фігур можна знайти периметр і </a:t>
            </a:r>
            <a:r>
              <a:rPr lang="uk-UA" sz="2400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площу </a:t>
            </a:r>
            <a:r>
              <a:rPr lang="uk-UA" sz="2400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наприклад прямокутник або квадрат, а у деяких фігур буває 4, 6 і більше кутів такі фігури називають багатокутниками, а з декількох трикутників можна зробити конус!</a:t>
            </a:r>
            <a:br>
              <a:rPr lang="uk-UA" sz="2400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uk-UA" sz="2400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/>
            </a:r>
            <a:br>
              <a:rPr lang="uk-UA" sz="2400" b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endParaRPr lang="ru-RU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2400" smtClean="0"/>
              <a:pPr/>
              <a:t>7</a:t>
            </a:fld>
            <a:endParaRPr lang="ru-RU" sz="2400" dirty="0"/>
          </a:p>
        </p:txBody>
      </p:sp>
    </p:spTree>
  </p:cSld>
  <p:clrMapOvr>
    <a:masterClrMapping/>
  </p:clrMapOvr>
  <p:transition spd="slow" advTm="5000">
    <p:circl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Шестиугольник 6"/>
          <p:cNvSpPr/>
          <p:nvPr/>
        </p:nvSpPr>
        <p:spPr>
          <a:xfrm>
            <a:off x="5364088" y="1700808"/>
            <a:ext cx="2448272" cy="2376264"/>
          </a:xfrm>
          <a:prstGeom prst="hex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211960" y="3645024"/>
            <a:ext cx="3672408" cy="1800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2400" smtClean="0"/>
              <a:pPr/>
              <a:t>8</a:t>
            </a:fld>
            <a:endParaRPr lang="ru-RU" sz="2400" dirty="0"/>
          </a:p>
        </p:txBody>
      </p:sp>
      <p:sp>
        <p:nvSpPr>
          <p:cNvPr id="5" name="Овал 4"/>
          <p:cNvSpPr/>
          <p:nvPr/>
        </p:nvSpPr>
        <p:spPr>
          <a:xfrm>
            <a:off x="2411760" y="1700808"/>
            <a:ext cx="3312368" cy="21602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491880" y="3429000"/>
            <a:ext cx="1368152" cy="136815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Трапеция 8"/>
          <p:cNvSpPr/>
          <p:nvPr/>
        </p:nvSpPr>
        <p:spPr>
          <a:xfrm>
            <a:off x="1907704" y="3501008"/>
            <a:ext cx="2123728" cy="1872208"/>
          </a:xfrm>
          <a:prstGeom prst="trapezoi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spd="slow" advTm="3000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5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404664"/>
            <a:ext cx="8183880" cy="1051560"/>
          </a:xfrm>
        </p:spPr>
        <p:txBody>
          <a:bodyPr>
            <a:normAutofit fontScale="90000"/>
          </a:bodyPr>
          <a:lstStyle/>
          <a:p>
            <a:r>
              <a:rPr lang="ru-RU" b="0" dirty="0" err="1" smtClean="0"/>
              <a:t>Також</a:t>
            </a:r>
            <a:r>
              <a:rPr lang="ru-RU" b="0" dirty="0" smtClean="0"/>
              <a:t> </a:t>
            </a:r>
            <a:r>
              <a:rPr lang="ru-RU" b="0" dirty="0" smtClean="0"/>
              <a:t>моя школа </a:t>
            </a:r>
            <a:r>
              <a:rPr lang="ru-RU" b="0" dirty="0" err="1" smtClean="0"/>
              <a:t>приймає</a:t>
            </a:r>
            <a:r>
              <a:rPr lang="ru-RU" b="0" dirty="0" smtClean="0"/>
              <a:t> </a:t>
            </a:r>
            <a:r>
              <a:rPr lang="ru-RU" b="0" dirty="0" err="1" smtClean="0"/>
              <a:t>активну</a:t>
            </a:r>
            <a:r>
              <a:rPr lang="ru-RU" b="0" dirty="0" smtClean="0"/>
              <a:t> участь в </a:t>
            </a:r>
            <a:r>
              <a:rPr lang="ru-RU" b="0" dirty="0" err="1" smtClean="0"/>
              <a:t>спортивних</a:t>
            </a:r>
            <a:r>
              <a:rPr lang="ru-RU" b="0" dirty="0" smtClean="0"/>
              <a:t> </a:t>
            </a:r>
            <a:r>
              <a:rPr lang="ru-RU" b="0" dirty="0" err="1" smtClean="0"/>
              <a:t>змаганнях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z="2400" smtClean="0"/>
              <a:pPr/>
              <a:t>9</a:t>
            </a:fld>
            <a:endParaRPr lang="ru-RU" sz="2400" dirty="0"/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 cstate="print"/>
          <a:srcRect l="65883" t="17419" r="10492" b="23687"/>
          <a:stretch>
            <a:fillRect/>
          </a:stretch>
        </p:blipFill>
        <p:spPr bwMode="auto">
          <a:xfrm>
            <a:off x="3203848" y="1628800"/>
            <a:ext cx="2731460" cy="41044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slow" advTm="3000">
    <p:circl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Аспект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350</TotalTime>
  <Words>214</Words>
  <Application>Microsoft Office PowerPoint</Application>
  <PresentationFormat>Экран (4:3)</PresentationFormat>
  <Paragraphs>21</Paragraphs>
  <Slides>11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2" baseType="lpstr">
      <vt:lpstr>Аспект</vt:lpstr>
      <vt:lpstr>             Моя школа </vt:lpstr>
      <vt:lpstr>Слайд 2</vt:lpstr>
      <vt:lpstr>Здрастуй, школо! Літні місяці пролетіли швидко, майже непомітно ... Настало довгоочікуване 1 вересня - Дня знань, для багатьох стає урочистим, але, в той же час, сумним святом. Сумним, тому що не встигли ще піти спогади про літо, вільних, нескінченних днях. А для учнів 11 класів це особливе свято, останній перший дзвоник у школі.</vt:lpstr>
      <vt:lpstr>Слайд 4</vt:lpstr>
      <vt:lpstr>Своїх учнів школа зустрічає завжди яскравими, затишними класами і коридорами</vt:lpstr>
      <vt:lpstr>На уроках математики в нашій школі ніколи не бувало нудно. Учитель завжди вмів зацікавити клас, умів захопити нас темою уроку і розповісти її так що ми її запам'ятовували назавжди.  </vt:lpstr>
      <vt:lpstr>Наприклад, тема про геометричні фігури запам'яталася мені так: Геометричні фігури дуже різноманітні, наприклад овал у нього немає ні початку ні кінця. У деяких фігур можна знайти периметр і площу наприклад прямокутник або квадрат, а у деяких фігур буває 4, 6 і більше кутів такі фігури називають багатокутниками, а з декількох трикутників можна зробити конус!  </vt:lpstr>
      <vt:lpstr>Слайд 8</vt:lpstr>
      <vt:lpstr>Також моя школа приймає активну участь в спортивних змаганнях</vt:lpstr>
      <vt:lpstr>Моя школа веде активне життя у соц. мережах ,на кожне свято ми намагаємося зробити відео привітання та викласти його на ютюб</vt:lpstr>
      <vt:lpstr>https://www.youtube.com/watch?v=fDDM8shtQbc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Моя школа</dc:title>
  <dc:creator>Георгий</dc:creator>
  <cp:lastModifiedBy>Георгий</cp:lastModifiedBy>
  <cp:revision>43</cp:revision>
  <dcterms:created xsi:type="dcterms:W3CDTF">2020-12-06T18:08:49Z</dcterms:created>
  <dcterms:modified xsi:type="dcterms:W3CDTF">2021-01-18T17:04:31Z</dcterms:modified>
</cp:coreProperties>
</file>